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66" r:id="rId2"/>
    <p:sldId id="267" r:id="rId3"/>
    <p:sldId id="268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1956118" y="277926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NJ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8290"/>
            <a:ext cx="6156781" cy="409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9739" y="1648290"/>
            <a:ext cx="5669849" cy="376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/>
          </p:nvPr>
        </p:nvSpPr>
        <p:spPr>
          <a:xfrm>
            <a:off x="1956118" y="277926"/>
            <a:ext cx="8218027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Australia UNSW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803" y="1484392"/>
            <a:ext cx="7198659" cy="539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1944546" y="-185196"/>
            <a:ext cx="8658384" cy="11153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 in Bhakti Yoga class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00267" y="930198"/>
            <a:ext cx="10706583" cy="53553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 new members ☺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 Yoga or Kirtan (~10min)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Singing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instruments like </a:t>
            </a:r>
          </a:p>
          <a:p>
            <a:pPr marL="1257300" marR="0" lvl="2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Drums or Mridanga</a:t>
            </a:r>
          </a:p>
          <a:p>
            <a:pPr marL="1257300" marR="0" lvl="2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Cymbal or Karatal</a:t>
            </a:r>
          </a:p>
          <a:p>
            <a:pPr marL="1257300" marR="0" lvl="2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keyboard or Harmonium (occasionally)</a:t>
            </a:r>
          </a:p>
          <a:p>
            <a:pPr marL="1257300" marR="0" lvl="2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your instrument</a:t>
            </a:r>
          </a:p>
          <a:p>
            <a:pPr marL="1257300" marR="0" lvl="2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Yoga exercises (~10min)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Breathing or pranayama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or asanas</a:t>
            </a:r>
          </a:p>
          <a:p>
            <a:pPr marL="800100" marR="0" lvl="1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Bhakti Yoga philosophy discussion (interactive) ~20min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 (~10min)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Dinner snacks - yoga food (~15min)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15</Words>
  <Application>Microsoft Macintosh PowerPoint</Application>
  <PresentationFormat>Widescreen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Noto Sans Symbols</vt:lpstr>
      <vt:lpstr>Arial</vt:lpstr>
      <vt:lpstr>Office Theme</vt:lpstr>
      <vt:lpstr>NJ</vt:lpstr>
      <vt:lpstr>Australia UNSW</vt:lpstr>
      <vt:lpstr>Activities in Bhakti Yoga class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Austin Bhakti Yoga Club</dc:title>
  <cp:lastModifiedBy>Sivakumar, Girish (GE Transportation)</cp:lastModifiedBy>
  <cp:revision>14</cp:revision>
  <dcterms:modified xsi:type="dcterms:W3CDTF">2017-12-07T01:33:22Z</dcterms:modified>
</cp:coreProperties>
</file>